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97" r:id="rId4"/>
    <p:sldId id="300" r:id="rId5"/>
    <p:sldId id="298" r:id="rId6"/>
    <p:sldId id="299" r:id="rId7"/>
    <p:sldId id="301" r:id="rId8"/>
    <p:sldId id="302" r:id="rId9"/>
    <p:sldId id="303" r:id="rId10"/>
    <p:sldId id="304" r:id="rId11"/>
    <p:sldId id="305" r:id="rId12"/>
    <p:sldId id="296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36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C918335-90B9-46B2-B713-C70FD7F307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5600" y="0"/>
            <a:ext cx="10668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A8E1-B4C6-4731-864D-11722464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DD44F-D907-4C10-A52A-A1CA536BF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0F302-7CBE-411D-B540-12D7CC44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D99FA-6985-4520-AC79-87EFFF279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2B0DA-D2E0-4EF6-94F1-667382F6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3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B9664-5D21-4FE0-BBFA-1CBB448B6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9EE58-D3BB-4AAD-AC4F-FC66BA3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B9945-A944-4E94-9782-44972E47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044D2-C811-4570-9814-78B69D78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3B22E-D126-4EC0-8FB9-662288F4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7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685D-BFF0-43A8-A15E-F92A53D0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65A7C-5A8E-4DE8-A7B2-7CAE574A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CCDD4-F720-4A68-8597-AE5EC06C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BAA09-44A0-434C-864E-0CACDE62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5E67D-8DC6-4652-BE68-0404A6F0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1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2035-7A24-42AE-939F-0B094C18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D6313-6E92-4AC7-BF77-19409B4E1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179A7-9396-4DFE-A9FD-D9781769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2DEFF-4AD3-4AC6-89D4-8629CEA1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CEBE0-8425-4C47-9FA8-E858F314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9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959A3-A3E8-4736-8C67-CB69132B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B7EB9-0AEB-46CE-B79D-9FAE7F058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C4F1D-A7AC-40E6-8B17-BCFBC1B7D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5CBCE-8F51-452C-8C44-B37BF928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43161-7B77-4A60-90B6-5CAA99C1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C225B-93F8-4C95-94E2-8D3FF8D1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0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FF5C-139A-4FD4-AE72-5DD59C25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0CBE0-71E0-41F3-A667-DBDD60D58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38B07-6CEE-4CE8-98E5-A3BE1F29E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6C3E3-1400-4FF1-86EE-B0628177E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1EE5D-0496-4F50-8644-94A751B35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73325-2210-4A97-B7A1-0D0342A9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06132-F10A-40B0-AA21-0EAD97E8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44700-7197-4357-B12B-A2218382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0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C3179-129C-4EFD-ADC3-0D13D7A3B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70472-B144-477C-A51E-99EB30AF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ECFED-6C79-4188-BCB1-018CFA18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CAC72-D3E2-49DE-9E94-91A5B89D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4CDFA-5923-49D2-BECF-4744E0F7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3E268-8E4D-404A-86EC-666FD73D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2CD41-23EE-44FB-8E2F-D477C569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1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EA74-0751-4BF4-8E01-BFC3792E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C6F97-D10E-4A20-83D6-70E4AE05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EAC5B-5373-46A5-A826-AA219C02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C4BD6-647B-4B1F-AC54-28F295B4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A1E83-D628-407E-BB3B-D2AD7472C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869CF-F42F-42E8-A287-41549E46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1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1E5B-D38A-4EFB-92F7-1C2FBA1E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47738B-26FB-41E2-8ACA-BA10FA2EC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C5737-B126-4733-8B85-916BB67D9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9883D-90B1-4607-B0E1-7C5D614E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71F57-FB40-4A0C-B7C2-19D9306A797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E1509-5C4A-4065-A18E-813BB4A5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05F9D-C736-4FC7-A068-F99E3592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A1890-057B-4B8E-A973-947EF870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0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88F9B08-0BD1-46DD-8F0D-174643A049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477" y="217488"/>
            <a:ext cx="1526033" cy="9762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667B1C9-3D49-45F2-B4AE-B709D8A0CC7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15600" y="0"/>
            <a:ext cx="10668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0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2A06A8A-9005-4862-B82A-02F29F4F2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950" y="1597085"/>
            <a:ext cx="9944100" cy="39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68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8EABD8D-DC47-4C2F-93FF-04136A6C1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6987" y="1662112"/>
            <a:ext cx="70580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12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C9E79D66-5F2C-4F15-84D9-84DA9E62A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43225" y="1957387"/>
            <a:ext cx="63055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3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FF210157-0BB7-4562-AF2F-FB9F213E4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3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4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215E18B-5F5F-40B8-9F93-26A323713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0318" y="0"/>
            <a:ext cx="106680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F685219-01FE-47E4-A88E-C027631AD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1577" y="1286687"/>
            <a:ext cx="4908846" cy="314033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28DAC59-03CC-46BC-B632-222462D358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633" y="4622148"/>
            <a:ext cx="12240560" cy="17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12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A2C7956-7F6E-4AD2-95B5-44BD60D63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6512" y="2009775"/>
            <a:ext cx="70389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69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4F39265-E2F8-4999-8415-B0CD899E3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5587" y="1933575"/>
            <a:ext cx="66008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8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1918A65-09E6-455F-A3BE-CD43E7355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3187" y="2090737"/>
            <a:ext cx="69056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93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CF7F2B5-5E5C-46CE-B91E-65BD754E0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0800" y="1995487"/>
            <a:ext cx="70104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1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C481667-2132-47DE-B17E-1F27CF1B2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5525" y="1657350"/>
            <a:ext cx="76009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37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6CB46C1-492A-4172-88EA-7FB1E6159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00362" y="1790700"/>
            <a:ext cx="63912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83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04506D5-4B09-4024-94CC-1186139F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787" y="1833562"/>
            <a:ext cx="72104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69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8574E4A-07CB-40CF-A844-6D150AB67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1750" y="1681162"/>
            <a:ext cx="70485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03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2625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Bray</dc:creator>
  <cp:lastModifiedBy>Dan Olson</cp:lastModifiedBy>
  <cp:revision>78</cp:revision>
  <dcterms:created xsi:type="dcterms:W3CDTF">2018-05-14T15:01:37Z</dcterms:created>
  <dcterms:modified xsi:type="dcterms:W3CDTF">2018-09-20T19:02:20Z</dcterms:modified>
</cp:coreProperties>
</file>